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74" r:id="rId3"/>
  </p:sldMasterIdLst>
  <p:notesMasterIdLst>
    <p:notesMasterId r:id="rId15"/>
  </p:notesMasterIdLst>
  <p:sldIdLst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0" roundtripDataSignature="AMtx7miwpBpHu9S91NJUBW7Qs6nKXnje7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67" autoAdjust="0"/>
  </p:normalViewPr>
  <p:slideViewPr>
    <p:cSldViewPr>
      <p:cViewPr varScale="1">
        <p:scale>
          <a:sx n="66" d="100"/>
          <a:sy n="66" d="100"/>
        </p:scale>
        <p:origin x="3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167624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US"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US"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Benvenuti al 1 ° corso del progetto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Lo scopo di questa unità è conoscersi e presentare il team e l'obiettivo generale del Modulo 1 del progetto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 intitolato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Health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Literacy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 e abilità comunicative.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5002d7dbf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65002d7dbf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g65002d7db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5" name="Google Shape;25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3c8e4e7aa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63c8e4e7aa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63c8e4e7a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3c8e4e7aa_0_8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63c8e4e7aa_0_8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63c8e4e7a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63c8e4e7aa_0_1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63c8e4e7aa_0_17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63c8e4e7aa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5002d7dbf_0_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65002d7dbf_0_10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5002d7dbf_0_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65002d7dbf_0_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5002d7dbf_0_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65002d7dbf_0_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65002d7dbf_0_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5002d7dbf_0_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5002d7dbf_0_22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5002d7dbf_0_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65002d7dbf_0_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65002d7dbf_0_24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65002d7dbf_0_24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5002d7dbf_0_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65002d7dbf_0_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65002d7dbf_0_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65002d7dbf_0_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5002d7dbf_0_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65002d7dbf_0_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65002d7dbf_0_3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65002d7dbf_0_34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5002d7dbf_0_3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65002d7dbf_0_3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65002d7dbf_0_3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5002d7dbf_0_4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65002d7dbf_0_4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65002d7dbf_0_4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65002d7dbf_0_4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65002d7dbf_0_4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5002d7dbf_0_4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65002d7dbf_0_4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65002d7dbf_0_49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65002d7dbf_0_49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65002d7dbf_0_49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g65002d7dbf_0_49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g65002d7dbf_0_49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5002d7dbf_0_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g65002d7dbf_0_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B7726C50-F2CF-4FD4-A624-0937697B06DB}"/>
              </a:ext>
            </a:extLst>
          </p:cNvPr>
          <p:cNvSpPr/>
          <p:nvPr/>
        </p:nvSpPr>
        <p:spPr>
          <a:xfrm>
            <a:off x="5292080" y="2636912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2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020DB92-F280-434C-A00C-C4F3798171DB}"/>
              </a:ext>
            </a:extLst>
          </p:cNvPr>
          <p:cNvSpPr/>
          <p:nvPr/>
        </p:nvSpPr>
        <p:spPr>
          <a:xfrm>
            <a:off x="4483546" y="3430803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ALFABETIZZAZIONE DIGITALE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Navigare su internet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5002d7dbf_0_0"/>
          <p:cNvSpPr/>
          <p:nvPr/>
        </p:nvSpPr>
        <p:spPr>
          <a:xfrm>
            <a:off x="798900" y="1920120"/>
            <a:ext cx="75462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immagini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da pixabay.com, protected under Simplified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License (https://pixabay.com/service/license/)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cbe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da pixabay.com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sotto CC0 - Public domain (https://pixabay.com/service/license/)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2" name="Google Shape;252;g65002d7dbf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Fonti</a:t>
            </a:r>
            <a:endParaRPr sz="3600" b="1" i="0" u="non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8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la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vostra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attenzione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Fonte: cleanpng.com</a:t>
            </a:r>
            <a:endParaRPr dirty="0"/>
          </a:p>
        </p:txBody>
      </p:sp>
      <p:sp>
        <p:nvSpPr>
          <p:cNvPr id="170" name="Google Shape;170;p2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COME FUNZIONA INTERNET?</a:t>
            </a:r>
            <a:endParaRPr lang="en-US"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71" name="Google Shape;171;p2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"/>
          <p:cNvSpPr txBox="1"/>
          <p:nvPr/>
        </p:nvSpPr>
        <p:spPr>
          <a:xfrm>
            <a:off x="4674240" y="1604520"/>
            <a:ext cx="4015800" cy="4560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Internet è una rete di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connessioni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 server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governativi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commerciali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privati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forniscono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l’accesso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servizi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un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numero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indeterminato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utenti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connessi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alla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medesima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infrastruttura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Gli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operatori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telefonia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mobile e 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produttori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Servizi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Internet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sono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le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imprese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effettivamente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ci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permettono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essere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connessi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pic>
        <p:nvPicPr>
          <p:cNvPr id="173" name="Google Shape;173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2880" y="1418400"/>
            <a:ext cx="4479480" cy="4272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Ma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cosa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sono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i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siti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web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? (1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/2)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90" name="Google Shape;190;p4"/>
          <p:cNvSpPr txBox="1"/>
          <p:nvPr/>
        </p:nvSpPr>
        <p:spPr>
          <a:xfrm>
            <a:off x="463525" y="204354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Le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digitalizzate</a:t>
            </a:r>
            <a:r>
              <a:rPr lang="en-US" sz="2400" b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vengono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archiviate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organizzate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una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pagina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(web);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pagine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del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contenuti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interconnessi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tramite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“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hiperlinks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” (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collegamenti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ipertestuali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consentono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navigazione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più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facile 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veloce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 da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pagina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all’altra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del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sito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;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Possono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essere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anche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servizi</a:t>
            </a:r>
            <a:r>
              <a:rPr lang="en-US" sz="2400" b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digitalizzati</a:t>
            </a:r>
            <a:r>
              <a:rPr lang="en-US" sz="2400" b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come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prendere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un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appuntamento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dal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dottore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oppure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ordinare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del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cibo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;</a:t>
            </a:r>
            <a:endParaRPr sz="240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3c8e4e7aa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63c8e4e7aa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63c8e4e7aa_0_0"/>
          <p:cNvSpPr txBox="1"/>
          <p:nvPr/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>
              <a:buSzPts val="3600"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Ma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cosa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sono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i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siti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web?(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2/2)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99" name="Google Shape;199;g63c8e4e7aa_0_0"/>
          <p:cNvSpPr txBox="1"/>
          <p:nvPr/>
        </p:nvSpPr>
        <p:spPr>
          <a:xfrm>
            <a:off x="457200" y="220566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14742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457200" lvl="0" indent="-2971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rappresentati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da un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nome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dominio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(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Indirizzo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rende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sempice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ricordarli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richiamarli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(per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esempio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google.com);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lvl="0" indent="-14742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457200" lvl="0" indent="-2971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Sono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accessibilida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ogni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tipo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dispositivo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connesso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 Internet (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cellulare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pc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portatile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altro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</a:t>
            </a:r>
            <a:endParaRPr sz="2400" b="1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Come ci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connettiamo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a Internet?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208" name="Google Shape;208;p5"/>
          <p:cNvSpPr txBox="1"/>
          <p:nvPr/>
        </p:nvSpPr>
        <p:spPr>
          <a:xfrm>
            <a:off x="457200" y="1604520"/>
            <a:ext cx="4015800" cy="49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Wi-Fi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+ 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Normalmente il traffico è illimitato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+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isponibile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alcuni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luoghi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pubblici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come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ristoranti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parchi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aeroporti</a:t>
            </a:r>
            <a:endParaRPr lang="en-US" sz="2400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Consuma la batteria più velocemente che con la rete dati del cellulare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Molti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punti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accesso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non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hanno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un range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copertura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arrivava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più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lontano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poche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decine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metri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09" name="Google Shape;209;p5"/>
          <p:cNvSpPr txBox="1"/>
          <p:nvPr/>
        </p:nvSpPr>
        <p:spPr>
          <a:xfrm>
            <a:off x="4674240" y="1604520"/>
            <a:ext cx="4015800" cy="49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Mobile data (rete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dati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del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cellulare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</a:t>
            </a:r>
            <a:b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endParaRPr sz="2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piani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tariffari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più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economici per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dispositivi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mobili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limitano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l’ammontare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del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traffico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disponibile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possono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ridurre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 modo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significativo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la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velocità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navigazione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tariffe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chiamate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internazionali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al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fuori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dell’UE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    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sono molto costose.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+ 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Il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servizio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è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disponibile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tutto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il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tempo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il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telefono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è </a:t>
            </a:r>
            <a:b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collegato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alla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cella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diffusione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 </a:t>
            </a:r>
            <a:b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</a:b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c’è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campo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6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Motori di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ricerca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8" name="Google Shape;218;p6"/>
          <p:cNvSpPr txBox="1"/>
          <p:nvPr/>
        </p:nvSpPr>
        <p:spPr>
          <a:xfrm>
            <a:off x="493560" y="2043480"/>
            <a:ext cx="8398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Motori di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ricerca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: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Originariamente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presentavano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come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cataloghi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siti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web </a:t>
            </a:r>
            <a:r>
              <a:rPr lang="en-US" sz="24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(come 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Yelp e Golden Pages);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Ogni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motore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ricerca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ha un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suo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proprio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algoritmo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catalogare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web 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organizzare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la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ricerca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risultati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Normalmente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finanziano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inserendo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materiale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pubblicitario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nella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ricerca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risultati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esempio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molto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: 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google.com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63c8e4e7aa_0_8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63c8e4e7aa_0_8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63c8e4e7aa_0_8"/>
          <p:cNvSpPr txBox="1"/>
          <p:nvPr/>
        </p:nvSpPr>
        <p:spPr>
          <a:xfrm>
            <a:off x="457200" y="221040"/>
            <a:ext cx="82293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Social Networks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27" name="Google Shape;227;g63c8e4e7aa_0_8"/>
          <p:cNvSpPr txBox="1"/>
          <p:nvPr/>
        </p:nvSpPr>
        <p:spPr>
          <a:xfrm>
            <a:off x="540000" y="1604525"/>
            <a:ext cx="8150100" cy="44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ocial 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Networks (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reti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sociali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)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</a:ext>
              </a:extLs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Originariamente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sono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state create per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connettere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persone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fra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loro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facilitare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la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comunicazione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on-line;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La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ricchezza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sono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gli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utenti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registrati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  </a:ext>
                </a:extLst>
              </a:rPr>
              <a:t> </a:t>
            </a:r>
            <a:r>
              <a:rPr lang="it-IT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1"/>
                  </a:ext>
                </a:extLst>
              </a:rPr>
              <a:t>al social network;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2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Sono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utili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per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aiutare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persone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ad “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incontrare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”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altre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persone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con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gli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stessi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interessi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attraverso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3"/>
                  </a:ext>
                </a:extLst>
              </a:rPr>
              <a:t>gruppi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4"/>
                  </a:ext>
                </a:extLst>
              </a:rPr>
              <a:t>, 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4"/>
                  </a:ext>
                </a:extLst>
              </a:rPr>
              <a:t>fan pages, #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4"/>
                  </a:ext>
                </a:extLst>
              </a:rPr>
              <a:t>hashtags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4"/>
                  </a:ext>
                </a:extLst>
              </a:rPr>
              <a:t>,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5"/>
                  </a:ext>
                </a:extLst>
              </a:rPr>
              <a:t> etc.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6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Il modello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finanziamento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 è (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ancora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)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prevalentemente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basato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su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pubblicità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7"/>
                  </a:ext>
                </a:extLst>
              </a:rPr>
              <a:t>mirata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9"/>
                  </a:ext>
                </a:extLst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0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Un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esempio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 molto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noto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: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2"/>
                  </a:ext>
                </a:extLst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2"/>
                  </a:ext>
                </a:extLst>
              </a:rPr>
              <a:t> 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3"/>
                  </a:ext>
                </a:extLst>
              </a:rPr>
              <a:t>facebook.com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7"/>
          <p:cNvSpPr txBox="1"/>
          <p:nvPr/>
        </p:nvSpPr>
        <p:spPr>
          <a:xfrm>
            <a:off x="1110624" y="56700"/>
            <a:ext cx="6922752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Navigare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Internet</a:t>
            </a:r>
            <a:br>
              <a:rPr lang="en-US" sz="1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(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dimostrazione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</a:t>
            </a:r>
            <a:endParaRPr sz="32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236" name="Google Shape;236;p7"/>
          <p:cNvSpPr txBox="1"/>
          <p:nvPr/>
        </p:nvSpPr>
        <p:spPr>
          <a:xfrm>
            <a:off x="457200" y="1827984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Provate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ora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l’insegnante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cercare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trovare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un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sito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informazioni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utili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sulla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realtà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del caregiving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nel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nostro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paese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o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altre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informazioni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merito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gruppi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locali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informali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 caregivers (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gruppi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24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autoaiuto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):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tilizza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Google per fare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alcune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ricerche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apri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diversi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risultati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ricerche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potrebbero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sembrare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promettenti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,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distinguendo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pubblicità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dai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indipendenti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Aprili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separatamente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segnali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in modo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sz="2400" b="0" i="0" u="none" strike="noStrike" cap="none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3c8e4e7aa_0_17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63c8e4e7aa_0_17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63c8e4e7aa_0_17"/>
          <p:cNvSpPr txBox="1"/>
          <p:nvPr/>
        </p:nvSpPr>
        <p:spPr>
          <a:xfrm>
            <a:off x="457140" y="204354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3)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Naviga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(se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segnati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indirizzi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4) Se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alcune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pagine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risultano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particolarmente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aiuto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mettile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segnalibro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bookmark )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bookmark directory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elenco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preferiti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potrà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utilizzata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 fare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ricerche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sullo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stesso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argomento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Google Shape;235;p7">
            <a:extLst>
              <a:ext uri="{FF2B5EF4-FFF2-40B4-BE49-F238E27FC236}">
                <a16:creationId xmlns:a16="http://schemas.microsoft.com/office/drawing/2014/main" id="{728377C3-41AE-4F68-A83E-460FF4D950D7}"/>
              </a:ext>
            </a:extLst>
          </p:cNvPr>
          <p:cNvSpPr txBox="1"/>
          <p:nvPr/>
        </p:nvSpPr>
        <p:spPr>
          <a:xfrm>
            <a:off x="1763688" y="116632"/>
            <a:ext cx="6922752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Navigare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Internet</a:t>
            </a:r>
            <a:br>
              <a:rPr lang="en-US" sz="1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(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dimostrazione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</a:t>
            </a:r>
            <a:endParaRPr sz="32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716</Words>
  <Application>Microsoft Office PowerPoint</Application>
  <PresentationFormat>Presentazione su schermo (4:3)</PresentationFormat>
  <Paragraphs>100</Paragraphs>
  <Slides>11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Arial</vt:lpstr>
      <vt:lpstr>Calibri</vt:lpstr>
      <vt:lpstr>Noto Sans Symbols</vt:lpstr>
      <vt:lpstr>Times New Roman</vt:lpstr>
      <vt:lpstr>Office Theme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14</cp:revision>
  <dcterms:created xsi:type="dcterms:W3CDTF">2019-01-04T16:28:11Z</dcterms:created>
  <dcterms:modified xsi:type="dcterms:W3CDTF">2020-03-02T13:42:48Z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